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9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EA6B16F1-52E5-4F47-81FC-7C9272EAFE4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2B721A12-F947-47D8-B9F2-355C786CA2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94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34787-F443-4A99-A05A-4F74E591DE04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83FFC-199C-4FA7-834F-F26BE7ED77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76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C598D-15B1-4541-9E71-2E12F0078A6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195DD-8946-4109-BB0D-0E899F42AD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31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C2633-719E-459C-A261-48129DDE8F1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58B8F-AA5F-4739-9ACF-F48045EB37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52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6A62D-3011-464D-9D53-D83EBDDB982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708F8C56-98F1-47F4-8346-8900B0908E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909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AAFED-48E4-4D77-AF8C-57CC7C5AA26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29CBB-03B4-45CE-8FAE-1F1D2B6C3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51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CF94-B9D5-4E22-B45C-4FE9FDBEF50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9E05675D-8253-43D6-AC2F-0054EAD0DA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6254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4F69D-2BB9-49EC-B5E9-F30D0304DAF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5BA93-CBE3-48FB-A1A8-0F55A1CC49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31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EC0E8-7E52-42E4-BF68-78887F1BC9C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8D41-6BDE-4707-917C-157DDB5DE0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59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2D2718E-99F1-450C-A323-7F68713F0AD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6E33FE78-715D-4E86-9E4D-1C39E9F805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412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55170F2-6ECE-4CEB-8194-E25F852DC359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3DBE7300-890D-4164-ABB6-3B069A76AC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07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74747"/>
            </a:gs>
            <a:gs pos="60001">
              <a:srgbClr val="626262"/>
            </a:gs>
            <a:gs pos="100000">
              <a:srgbClr val="8C8C8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6E96C2F-31D0-4AC9-A80E-7E4A10223FE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B866B589-F09C-475E-9D21-D334A0D275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0" r:id="rId4"/>
    <p:sldLayoutId id="2147483898" r:id="rId5"/>
    <p:sldLayoutId id="2147483891" r:id="rId6"/>
    <p:sldLayoutId id="2147483892" r:id="rId7"/>
    <p:sldLayoutId id="2147483899" r:id="rId8"/>
    <p:sldLayoutId id="2147483900" r:id="rId9"/>
    <p:sldLayoutId id="2147483893" r:id="rId10"/>
    <p:sldLayoutId id="2147483894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Solving Equations with Factoring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Section </a:t>
            </a:r>
            <a:r>
              <a:rPr lang="en-US" altLang="en-US" dirty="0" smtClean="0">
                <a:ln>
                  <a:noFill/>
                </a:ln>
                <a:solidFill>
                  <a:srgbClr val="FFFFFF"/>
                </a:solidFill>
              </a:rPr>
              <a:t>10.4</a:t>
            </a:r>
            <a:endParaRPr lang="en-US" altLang="en-US" dirty="0" smtClean="0">
              <a:ln>
                <a:noFill/>
              </a:ln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Solving Equations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lvl="1" eaLnBrk="1" hangingPunct="1"/>
            <a:endParaRPr lang="en-US" altLang="en-US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smtClean="0">
                <a:latin typeface="Comic Sans MS" panose="030F0702030302020204" pitchFamily="66" charset="0"/>
              </a:rPr>
              <a:t>Steps: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1.) Set the problem = 0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2.) Factor the equation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3.) Set all of the parts = 0</a:t>
            </a:r>
          </a:p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</a:rPr>
              <a:t>4.) Solve for the variable in each 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Examples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1.) x</a:t>
            </a:r>
            <a:r>
              <a:rPr lang="en-US" altLang="en-US" baseline="30000" smtClean="0"/>
              <a:t>2</a:t>
            </a:r>
            <a:r>
              <a:rPr lang="en-US" altLang="en-US" smtClean="0"/>
              <a:t> – 5x – 14 = 0       2.) x</a:t>
            </a:r>
            <a:r>
              <a:rPr lang="en-US" altLang="en-US" baseline="30000" smtClean="0"/>
              <a:t>2</a:t>
            </a:r>
            <a:r>
              <a:rPr lang="en-US" altLang="en-US" smtClean="0"/>
              <a:t> + 8 x + 15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Examples (cont)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3.) x</a:t>
            </a:r>
            <a:r>
              <a:rPr lang="en-US" altLang="en-US" baseline="30000" smtClean="0"/>
              <a:t>2</a:t>
            </a:r>
            <a:r>
              <a:rPr lang="en-US" altLang="en-US" smtClean="0"/>
              <a:t> = -49		4.) 6x</a:t>
            </a:r>
            <a:r>
              <a:rPr lang="en-US" altLang="en-US" baseline="30000" smtClean="0"/>
              <a:t>2</a:t>
            </a:r>
            <a:r>
              <a:rPr lang="en-US" altLang="en-US" smtClean="0"/>
              <a:t> + 5x – 4 = 0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endParaRPr lang="en-US" altLang="en-US" smtClean="0"/>
          </a:p>
          <a:p>
            <a:pPr>
              <a:buFont typeface="Wingdings 2" panose="05020102010507070707" pitchFamily="18" charset="2"/>
              <a:buNone/>
            </a:pPr>
            <a:r>
              <a:rPr lang="en-US" altLang="en-US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Blue book- page 317 </a:t>
            </a:r>
            <a:r>
              <a:rPr lang="en-US" altLang="en-US" dirty="0" smtClean="0"/>
              <a:t># 1-12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smtClean="0"/>
              <a:t> 635-636 # 19-32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12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3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8523B368-21CD-4612-B4D6-3D9A8E86805C}">
  <ds:schemaRefs/>
</ds:datastoreItem>
</file>

<file path=customXml/itemProps2.xml><?xml version="1.0" encoding="utf-8"?>
<ds:datastoreItem xmlns:ds="http://schemas.openxmlformats.org/officeDocument/2006/customXml" ds:itemID="{A066747F-B450-4AD2-9EF7-5FDD787796AF}">
  <ds:schemaRefs/>
</ds:datastoreItem>
</file>

<file path=customXml/itemProps3.xml><?xml version="1.0" encoding="utf-8"?>
<ds:datastoreItem xmlns:ds="http://schemas.openxmlformats.org/officeDocument/2006/customXml" ds:itemID="{ECFC8C4C-5CA1-4DDA-9742-8BAEBEC2A8F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358</TotalTime>
  <Words>83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Wingdings 2</vt:lpstr>
      <vt:lpstr>Verdana</vt:lpstr>
      <vt:lpstr>Calibri</vt:lpstr>
      <vt:lpstr>Comic Sans MS</vt:lpstr>
      <vt:lpstr>Verve</vt:lpstr>
      <vt:lpstr> Solving Equations with Factoring</vt:lpstr>
      <vt:lpstr>Solving Equations</vt:lpstr>
      <vt:lpstr>Examples</vt:lpstr>
      <vt:lpstr>Examples (cont)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Greatest Common Factor</dc:title>
  <dc:creator>JLAKE</dc:creator>
  <cp:lastModifiedBy>LAKE, JEFF</cp:lastModifiedBy>
  <cp:revision>30</cp:revision>
  <dcterms:created xsi:type="dcterms:W3CDTF">2008-12-17T18:54:24Z</dcterms:created>
  <dcterms:modified xsi:type="dcterms:W3CDTF">2015-11-06T13:08:56Z</dcterms:modified>
</cp:coreProperties>
</file>